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Relationship Id="rId17" Type="http://schemas.openxmlformats.org/officeDocument/2006/relationships/image" Target="../media/image292.png"/><Relationship Id="rId18" Type="http://schemas.openxmlformats.org/officeDocument/2006/relationships/image" Target="../media/image293.png"/><Relationship Id="rId19" Type="http://schemas.openxmlformats.org/officeDocument/2006/relationships/image" Target="../media/image29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Relationship Id="rId16" Type="http://schemas.openxmlformats.org/officeDocument/2006/relationships/image" Target="../media/image321.png"/><Relationship Id="rId17" Type="http://schemas.openxmlformats.org/officeDocument/2006/relationships/image" Target="../media/image322.png"/><Relationship Id="rId18" Type="http://schemas.openxmlformats.org/officeDocument/2006/relationships/image" Target="../media/image323.png"/><Relationship Id="rId19" Type="http://schemas.openxmlformats.org/officeDocument/2006/relationships/image" Target="../media/image324.png"/><Relationship Id="rId20" Type="http://schemas.openxmlformats.org/officeDocument/2006/relationships/image" Target="../media/image325.png"/><Relationship Id="rId21" Type="http://schemas.openxmlformats.org/officeDocument/2006/relationships/image" Target="../media/image326.png"/><Relationship Id="rId22" Type="http://schemas.openxmlformats.org/officeDocument/2006/relationships/image" Target="../media/image32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20" Type="http://schemas.openxmlformats.org/officeDocument/2006/relationships/image" Target="../media/image352.png"/><Relationship Id="rId21" Type="http://schemas.openxmlformats.org/officeDocument/2006/relationships/image" Target="../media/image353.png"/><Relationship Id="rId22" Type="http://schemas.openxmlformats.org/officeDocument/2006/relationships/image" Target="../media/image354.png"/><Relationship Id="rId23" Type="http://schemas.openxmlformats.org/officeDocument/2006/relationships/image" Target="../media/image355.png"/><Relationship Id="rId24" Type="http://schemas.openxmlformats.org/officeDocument/2006/relationships/image" Target="../media/image356.png"/><Relationship Id="rId25" Type="http://schemas.openxmlformats.org/officeDocument/2006/relationships/image" Target="../media/image357.png"/><Relationship Id="rId26" Type="http://schemas.openxmlformats.org/officeDocument/2006/relationships/image" Target="../media/image358.png"/><Relationship Id="rId27" Type="http://schemas.openxmlformats.org/officeDocument/2006/relationships/image" Target="../media/image35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393.png"/><Relationship Id="rId15" Type="http://schemas.openxmlformats.org/officeDocument/2006/relationships/image" Target="../media/image394.png"/><Relationship Id="rId16" Type="http://schemas.openxmlformats.org/officeDocument/2006/relationships/image" Target="../media/image395.png"/><Relationship Id="rId17" Type="http://schemas.openxmlformats.org/officeDocument/2006/relationships/image" Target="../media/image396.png"/><Relationship Id="rId18" Type="http://schemas.openxmlformats.org/officeDocument/2006/relationships/image" Target="../media/image39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Relationship Id="rId12" Type="http://schemas.openxmlformats.org/officeDocument/2006/relationships/image" Target="../media/image421.png"/><Relationship Id="rId13" Type="http://schemas.openxmlformats.org/officeDocument/2006/relationships/image" Target="../media/image422.png"/><Relationship Id="rId14" Type="http://schemas.openxmlformats.org/officeDocument/2006/relationships/image" Target="../media/image423.png"/><Relationship Id="rId15" Type="http://schemas.openxmlformats.org/officeDocument/2006/relationships/image" Target="../media/image42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Relationship Id="rId12" Type="http://schemas.openxmlformats.org/officeDocument/2006/relationships/image" Target="../media/image435.png"/><Relationship Id="rId13" Type="http://schemas.openxmlformats.org/officeDocument/2006/relationships/image" Target="../media/image436.png"/><Relationship Id="rId14" Type="http://schemas.openxmlformats.org/officeDocument/2006/relationships/image" Target="../media/image437.png"/><Relationship Id="rId15" Type="http://schemas.openxmlformats.org/officeDocument/2006/relationships/image" Target="../media/image438.png"/><Relationship Id="rId16" Type="http://schemas.openxmlformats.org/officeDocument/2006/relationships/image" Target="../media/image439.png"/><Relationship Id="rId17" Type="http://schemas.openxmlformats.org/officeDocument/2006/relationships/image" Target="../media/image440.png"/><Relationship Id="rId18" Type="http://schemas.openxmlformats.org/officeDocument/2006/relationships/image" Target="../media/image441.png"/><Relationship Id="rId19" Type="http://schemas.openxmlformats.org/officeDocument/2006/relationships/image" Target="../media/image442.png"/><Relationship Id="rId20" Type="http://schemas.openxmlformats.org/officeDocument/2006/relationships/image" Target="../media/image443.png"/><Relationship Id="rId21" Type="http://schemas.openxmlformats.org/officeDocument/2006/relationships/image" Target="../media/image444.png"/><Relationship Id="rId22" Type="http://schemas.openxmlformats.org/officeDocument/2006/relationships/image" Target="../media/image445.png"/><Relationship Id="rId23" Type="http://schemas.openxmlformats.org/officeDocument/2006/relationships/image" Target="../media/image446.png"/><Relationship Id="rId24" Type="http://schemas.openxmlformats.org/officeDocument/2006/relationships/image" Target="../media/image447.png"/><Relationship Id="rId25" Type="http://schemas.openxmlformats.org/officeDocument/2006/relationships/image" Target="../media/image448.png"/><Relationship Id="rId26" Type="http://schemas.openxmlformats.org/officeDocument/2006/relationships/image" Target="../media/image449.png"/><Relationship Id="rId27" Type="http://schemas.openxmlformats.org/officeDocument/2006/relationships/image" Target="../media/image450.png"/><Relationship Id="rId28" Type="http://schemas.openxmlformats.org/officeDocument/2006/relationships/image" Target="../media/image451.png"/><Relationship Id="rId29" Type="http://schemas.openxmlformats.org/officeDocument/2006/relationships/image" Target="../media/image452.png"/><Relationship Id="rId30" Type="http://schemas.openxmlformats.org/officeDocument/2006/relationships/image" Target="../media/image453.png"/><Relationship Id="rId31" Type="http://schemas.openxmlformats.org/officeDocument/2006/relationships/image" Target="../media/image454.png"/><Relationship Id="rId32" Type="http://schemas.openxmlformats.org/officeDocument/2006/relationships/image" Target="../media/image455.png"/><Relationship Id="rId33" Type="http://schemas.openxmlformats.org/officeDocument/2006/relationships/image" Target="../media/image456.png"/><Relationship Id="rId34" Type="http://schemas.openxmlformats.org/officeDocument/2006/relationships/image" Target="../media/image457.png"/><Relationship Id="rId35" Type="http://schemas.openxmlformats.org/officeDocument/2006/relationships/image" Target="../media/image458.png"/><Relationship Id="rId36" Type="http://schemas.openxmlformats.org/officeDocument/2006/relationships/image" Target="../media/image459.png"/><Relationship Id="rId37" Type="http://schemas.openxmlformats.org/officeDocument/2006/relationships/image" Target="../media/image460.png"/><Relationship Id="rId38" Type="http://schemas.openxmlformats.org/officeDocument/2006/relationships/image" Target="../media/image461.png"/><Relationship Id="rId39" Type="http://schemas.openxmlformats.org/officeDocument/2006/relationships/image" Target="../media/image462.png"/><Relationship Id="rId40" Type="http://schemas.openxmlformats.org/officeDocument/2006/relationships/image" Target="../media/image463.png"/><Relationship Id="rId41" Type="http://schemas.openxmlformats.org/officeDocument/2006/relationships/image" Target="../media/image46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476.png"/><Relationship Id="rId14" Type="http://schemas.openxmlformats.org/officeDocument/2006/relationships/image" Target="../media/image477.png"/><Relationship Id="rId15" Type="http://schemas.openxmlformats.org/officeDocument/2006/relationships/image" Target="../media/image478.png"/><Relationship Id="rId16" Type="http://schemas.openxmlformats.org/officeDocument/2006/relationships/image" Target="../media/image479.png"/><Relationship Id="rId17" Type="http://schemas.openxmlformats.org/officeDocument/2006/relationships/image" Target="../media/image480.png"/><Relationship Id="rId18" Type="http://schemas.openxmlformats.org/officeDocument/2006/relationships/image" Target="../media/image481.png"/><Relationship Id="rId19" Type="http://schemas.openxmlformats.org/officeDocument/2006/relationships/image" Target="../media/image482.png"/><Relationship Id="rId20" Type="http://schemas.openxmlformats.org/officeDocument/2006/relationships/image" Target="../media/image483.png"/><Relationship Id="rId21" Type="http://schemas.openxmlformats.org/officeDocument/2006/relationships/image" Target="../media/image484.png"/><Relationship Id="rId22" Type="http://schemas.openxmlformats.org/officeDocument/2006/relationships/image" Target="../media/image485.png"/><Relationship Id="rId23" Type="http://schemas.openxmlformats.org/officeDocument/2006/relationships/image" Target="../media/image486.png"/><Relationship Id="rId24" Type="http://schemas.openxmlformats.org/officeDocument/2006/relationships/image" Target="../media/image487.png"/><Relationship Id="rId25" Type="http://schemas.openxmlformats.org/officeDocument/2006/relationships/image" Target="../media/image488.png"/><Relationship Id="rId26" Type="http://schemas.openxmlformats.org/officeDocument/2006/relationships/image" Target="../media/image489.png"/><Relationship Id="rId27" Type="http://schemas.openxmlformats.org/officeDocument/2006/relationships/image" Target="../media/image490.png"/><Relationship Id="rId28" Type="http://schemas.openxmlformats.org/officeDocument/2006/relationships/image" Target="../media/image491.png"/><Relationship Id="rId29" Type="http://schemas.openxmlformats.org/officeDocument/2006/relationships/image" Target="../media/image492.png"/><Relationship Id="rId30" Type="http://schemas.openxmlformats.org/officeDocument/2006/relationships/image" Target="../media/image493.png"/><Relationship Id="rId31" Type="http://schemas.openxmlformats.org/officeDocument/2006/relationships/image" Target="../media/image494.png"/><Relationship Id="rId32" Type="http://schemas.openxmlformats.org/officeDocument/2006/relationships/image" Target="../media/image495.png"/><Relationship Id="rId33" Type="http://schemas.openxmlformats.org/officeDocument/2006/relationships/image" Target="../media/image496.png"/><Relationship Id="rId34" Type="http://schemas.openxmlformats.org/officeDocument/2006/relationships/image" Target="../media/image497.png"/><Relationship Id="rId35" Type="http://schemas.openxmlformats.org/officeDocument/2006/relationships/image" Target="../media/image498.png"/><Relationship Id="rId36" Type="http://schemas.openxmlformats.org/officeDocument/2006/relationships/image" Target="../media/image499.png"/><Relationship Id="rId37" Type="http://schemas.openxmlformats.org/officeDocument/2006/relationships/image" Target="../media/image500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Relationship Id="rId7" Type="http://schemas.openxmlformats.org/officeDocument/2006/relationships/image" Target="../media/image506.png"/><Relationship Id="rId8" Type="http://schemas.openxmlformats.org/officeDocument/2006/relationships/image" Target="../media/image50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Relationship Id="rId7" Type="http://schemas.openxmlformats.org/officeDocument/2006/relationships/image" Target="../media/image513.png"/><Relationship Id="rId8" Type="http://schemas.openxmlformats.org/officeDocument/2006/relationships/image" Target="../media/image514.png"/><Relationship Id="rId9" Type="http://schemas.openxmlformats.org/officeDocument/2006/relationships/image" Target="../media/image515.png"/><Relationship Id="rId10" Type="http://schemas.openxmlformats.org/officeDocument/2006/relationships/image" Target="../media/image516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7.png"/><Relationship Id="rId3" Type="http://schemas.openxmlformats.org/officeDocument/2006/relationships/image" Target="../media/image518.png"/><Relationship Id="rId4" Type="http://schemas.openxmlformats.org/officeDocument/2006/relationships/image" Target="../media/image519.png"/><Relationship Id="rId5" Type="http://schemas.openxmlformats.org/officeDocument/2006/relationships/image" Target="../media/image520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523.png"/><Relationship Id="rId9" Type="http://schemas.openxmlformats.org/officeDocument/2006/relationships/image" Target="../media/image524.png"/><Relationship Id="rId10" Type="http://schemas.openxmlformats.org/officeDocument/2006/relationships/image" Target="../media/image525.png"/><Relationship Id="rId11" Type="http://schemas.openxmlformats.org/officeDocument/2006/relationships/image" Target="../media/image5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3366" y="827347"/>
            <a:ext cx="16961931" cy="74605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812187" y="3654432"/>
            <a:ext cx="29652922" cy="74605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7802" y="2132538"/>
            <a:ext cx="6288970" cy="191978"/>
            <a:chOff x="12197802" y="2132538"/>
            <a:chExt cx="6288970" cy="1919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7802" y="2132538"/>
              <a:ext cx="6288970" cy="1919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5033" y="1533518"/>
            <a:ext cx="8122974" cy="10006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39875" y="7837792"/>
            <a:ext cx="4577795" cy="442364"/>
            <a:chOff x="1839875" y="7837792"/>
            <a:chExt cx="4577795" cy="4423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2339" y="7739161"/>
              <a:ext cx="1000172" cy="77703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5521" y="7762064"/>
              <a:ext cx="2498305" cy="7795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9875" y="8346960"/>
            <a:ext cx="4577795" cy="442357"/>
            <a:chOff x="1839875" y="8346960"/>
            <a:chExt cx="4577795" cy="4423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1863" y="8248329"/>
              <a:ext cx="981124" cy="77703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5998" y="8229264"/>
              <a:ext cx="2041467" cy="8035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1863" y="8788975"/>
            <a:ext cx="981124" cy="7770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05521" y="8811874"/>
            <a:ext cx="6060438" cy="7795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7966" y="4217974"/>
            <a:ext cx="2211258" cy="2211258"/>
            <a:chOff x="457966" y="4217974"/>
            <a:chExt cx="2211258" cy="22112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00000">
              <a:off x="457966" y="4217974"/>
              <a:ext cx="2211258" cy="2211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07684" y="1213685"/>
            <a:ext cx="4203392" cy="4203392"/>
            <a:chOff x="1907684" y="1213685"/>
            <a:chExt cx="4203392" cy="42033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7684" y="1213685"/>
              <a:ext cx="4203392" cy="4203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574" y="6515641"/>
            <a:ext cx="7692998" cy="9881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13933" y="15021"/>
            <a:ext cx="6171429" cy="6171429"/>
            <a:chOff x="2813933" y="15021"/>
            <a:chExt cx="61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2813933" y="15021"/>
              <a:ext cx="6171429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7459" y="1453365"/>
            <a:ext cx="4606590" cy="57777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482" y="4879149"/>
            <a:ext cx="13303576" cy="21165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0007" y="2847211"/>
            <a:ext cx="5878821" cy="24709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0003" y="4324584"/>
            <a:ext cx="7252026" cy="37827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2356" y="1766130"/>
            <a:ext cx="8234315" cy="2620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7774" y="1113048"/>
            <a:ext cx="6530321" cy="537524"/>
            <a:chOff x="9367774" y="1113048"/>
            <a:chExt cx="6530321" cy="537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0479" y="996670"/>
              <a:ext cx="5690865" cy="98151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67774" y="1329216"/>
              <a:ext cx="160149" cy="160149"/>
              <a:chOff x="9367774" y="1329216"/>
              <a:chExt cx="160149" cy="1601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7774" y="1329216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92383" y="5207755"/>
            <a:ext cx="3610619" cy="44494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7774" y="4609540"/>
            <a:ext cx="6530321" cy="537524"/>
            <a:chOff x="9367774" y="4609540"/>
            <a:chExt cx="6530321" cy="537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0479" y="4493162"/>
              <a:ext cx="2643960" cy="98151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67774" y="4825702"/>
              <a:ext cx="160149" cy="160149"/>
              <a:chOff x="9367774" y="4825702"/>
              <a:chExt cx="160149" cy="16014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67774" y="4825702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0524" y="-318889"/>
            <a:ext cx="6620738" cy="3344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6233" y="2189913"/>
            <a:ext cx="13702773" cy="77078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05330" y="345836"/>
            <a:ext cx="10847619" cy="8390605"/>
            <a:chOff x="7105330" y="345836"/>
            <a:chExt cx="10847619" cy="83906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05330" y="345836"/>
              <a:ext cx="10843309" cy="8356125"/>
              <a:chOff x="7105330" y="345836"/>
              <a:chExt cx="10843309" cy="83561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05330" y="345836"/>
                <a:ext cx="10843309" cy="835612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97047" y="2786855"/>
              <a:ext cx="686221" cy="444640"/>
              <a:chOff x="7597047" y="2786855"/>
              <a:chExt cx="686221" cy="4446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97047" y="2786855"/>
                <a:ext cx="686221" cy="4446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20804" y="8291801"/>
              <a:ext cx="1327834" cy="444640"/>
              <a:chOff x="16620804" y="8291801"/>
              <a:chExt cx="1327834" cy="4446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20804" y="8291801"/>
                <a:ext cx="1327834" cy="444640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5243" y="2339786"/>
            <a:ext cx="5466695" cy="3685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67235" y="8769088"/>
            <a:ext cx="8969090" cy="1363450"/>
            <a:chOff x="7067235" y="8769088"/>
            <a:chExt cx="8969090" cy="13634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7235" y="8769088"/>
              <a:ext cx="8969090" cy="13634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1431" y="5401365"/>
            <a:ext cx="5607398" cy="15504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782" y="3623659"/>
            <a:ext cx="9423133" cy="48045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29750" y="538253"/>
            <a:ext cx="6561561" cy="9209208"/>
            <a:chOff x="11229750" y="538253"/>
            <a:chExt cx="6561561" cy="92092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9750" y="538253"/>
              <a:ext cx="6561561" cy="9209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214" y="2282253"/>
            <a:ext cx="11254790" cy="7972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9750" y="494043"/>
            <a:ext cx="6566449" cy="9297628"/>
            <a:chOff x="11229750" y="494043"/>
            <a:chExt cx="6566449" cy="92976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9750" y="494043"/>
              <a:ext cx="6566449" cy="92976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782" y="2663851"/>
            <a:ext cx="11350258" cy="7331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9750" y="508017"/>
            <a:ext cx="6561183" cy="9224862"/>
            <a:chOff x="11229750" y="508017"/>
            <a:chExt cx="6561183" cy="92248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9750" y="508017"/>
              <a:ext cx="6561183" cy="92248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41169" y="2034389"/>
            <a:ext cx="9078181" cy="2155872"/>
            <a:chOff x="8541169" y="2034389"/>
            <a:chExt cx="9078181" cy="21558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1169" y="2034389"/>
              <a:ext cx="9078181" cy="21558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306" y="2917806"/>
            <a:ext cx="16893257" cy="73187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06" y="3208157"/>
            <a:ext cx="16566228" cy="67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82700" y="1743810"/>
            <a:ext cx="7960390" cy="2551086"/>
            <a:chOff x="9682700" y="1743810"/>
            <a:chExt cx="7960390" cy="25510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2700" y="1743810"/>
              <a:ext cx="7960390" cy="25510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1570" y="6836423"/>
            <a:ext cx="8071251" cy="10288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069" y="189283"/>
            <a:ext cx="11198185" cy="30005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352" y="2471919"/>
            <a:ext cx="6351575" cy="13320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593" y="184321"/>
            <a:ext cx="11178891" cy="302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349" y="2686248"/>
            <a:ext cx="10114172" cy="7207801"/>
            <a:chOff x="6704349" y="2686248"/>
            <a:chExt cx="10114172" cy="72078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4349" y="2686248"/>
              <a:ext cx="10114172" cy="720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7731" y="158416"/>
            <a:ext cx="18358003" cy="51537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2411" y="3942324"/>
            <a:ext cx="2547134" cy="32514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1141" y="3951848"/>
            <a:ext cx="2556667" cy="32324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0289" y="4988403"/>
            <a:ext cx="4790892" cy="9696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0288" y="5637669"/>
            <a:ext cx="2433792" cy="11051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65003" y="5001441"/>
            <a:ext cx="6040569" cy="9578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5002" y="5637669"/>
            <a:ext cx="5393916" cy="7061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2411" y="6148574"/>
            <a:ext cx="2556667" cy="32324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01141" y="6139051"/>
            <a:ext cx="2575744" cy="32514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59813" y="7198165"/>
            <a:ext cx="3800740" cy="9578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90288" y="7834392"/>
            <a:ext cx="4502725" cy="11051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65003" y="7184289"/>
            <a:ext cx="4575036" cy="9776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05002" y="7834392"/>
            <a:ext cx="1931716" cy="10536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306" y="3299857"/>
            <a:ext cx="10439686" cy="5446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021" y="184321"/>
            <a:ext cx="11236034" cy="302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5597" y="569747"/>
            <a:ext cx="6561183" cy="9112754"/>
            <a:chOff x="11215597" y="569747"/>
            <a:chExt cx="6561183" cy="91127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5597" y="569747"/>
              <a:ext cx="6561183" cy="9112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306" y="3299843"/>
            <a:ext cx="8950591" cy="5446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021" y="184321"/>
            <a:ext cx="11236034" cy="302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5597" y="569747"/>
            <a:ext cx="6561183" cy="9290171"/>
            <a:chOff x="11215597" y="569747"/>
            <a:chExt cx="6561183" cy="92901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5597" y="569747"/>
              <a:ext cx="6561183" cy="9290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069" y="184321"/>
            <a:ext cx="11197939" cy="302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76806" y="3233220"/>
            <a:ext cx="4447593" cy="4447593"/>
            <a:chOff x="12176806" y="3233220"/>
            <a:chExt cx="4447593" cy="4447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6806" y="3233220"/>
              <a:ext cx="4447593" cy="4447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1010" y="2401323"/>
            <a:ext cx="5612991" cy="5612991"/>
            <a:chOff x="6331010" y="2401323"/>
            <a:chExt cx="5612991" cy="56129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1010" y="2401323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1315" y="3233220"/>
            <a:ext cx="4447593" cy="4447593"/>
            <a:chOff x="1661315" y="3233220"/>
            <a:chExt cx="4447593" cy="4447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1315" y="3233220"/>
              <a:ext cx="4447593" cy="44475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5627" y="3656603"/>
            <a:ext cx="5434819" cy="33853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9550" y="4386604"/>
            <a:ext cx="4140748" cy="23025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73374" y="4387196"/>
            <a:ext cx="4531672" cy="23974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0535" y="8137730"/>
            <a:ext cx="10435410" cy="19687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0929" y="7725032"/>
            <a:ext cx="4077315" cy="12073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67610" y="7725032"/>
            <a:ext cx="3847963" cy="15880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0925" y="2339662"/>
            <a:ext cx="4288910" cy="4288910"/>
            <a:chOff x="9140925" y="2339662"/>
            <a:chExt cx="4288910" cy="4288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140925" y="2339662"/>
              <a:ext cx="4288910" cy="42889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2417" y="5251491"/>
            <a:ext cx="2016584" cy="4284224"/>
            <a:chOff x="6062417" y="5251491"/>
            <a:chExt cx="2016584" cy="4284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417" y="5251491"/>
              <a:ext cx="2016584" cy="4284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51190" y="6207885"/>
            <a:ext cx="6583333" cy="72326"/>
            <a:chOff x="5851190" y="6207885"/>
            <a:chExt cx="6583333" cy="72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851190" y="6207885"/>
              <a:ext cx="6583333" cy="723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67228" y="506546"/>
            <a:ext cx="8827449" cy="954319"/>
            <a:chOff x="4767228" y="506546"/>
            <a:chExt cx="8827449" cy="9543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7228" y="506546"/>
              <a:ext cx="8827449" cy="954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9620" y="3977130"/>
            <a:ext cx="2130114" cy="2331453"/>
            <a:chOff x="12529620" y="3977130"/>
            <a:chExt cx="2130114" cy="23314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7253" y="2904094"/>
              <a:ext cx="4260228" cy="466290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9620" y="3977130"/>
              <a:ext cx="2130114" cy="23314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0967" y="6368090"/>
            <a:ext cx="6729156" cy="14195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8870" y="6375261"/>
            <a:ext cx="3891737" cy="14075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72039" y="4030530"/>
            <a:ext cx="2590378" cy="2224654"/>
            <a:chOff x="3472039" y="4030530"/>
            <a:chExt cx="2590378" cy="22246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73654" y="3015007"/>
              <a:ext cx="5180755" cy="444930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72039" y="4030530"/>
              <a:ext cx="2590378" cy="22246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7299" y="2372794"/>
            <a:ext cx="3116267" cy="4966886"/>
            <a:chOff x="1317299" y="2372794"/>
            <a:chExt cx="3116267" cy="49668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7299" y="2372794"/>
              <a:ext cx="3116267" cy="49668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98038" y="6186905"/>
            <a:ext cx="3348810" cy="3348810"/>
            <a:chOff x="13998038" y="6186905"/>
            <a:chExt cx="3348810" cy="33488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98038" y="6186905"/>
              <a:ext cx="3348810" cy="3348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75499"/>
            <a:ext cx="6819634" cy="1110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855" y="2939395"/>
            <a:ext cx="15378037" cy="47065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6369" y="1981226"/>
              <a:ext cx="11304960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0159879" y="3268337"/>
            <a:ext cx="7693362" cy="2894567"/>
            <a:chOff x="10159879" y="3268337"/>
            <a:chExt cx="7693362" cy="28945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9879" y="3268337"/>
              <a:ext cx="7693362" cy="28945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8471" y="7887359"/>
            <a:ext cx="8654386" cy="1924872"/>
            <a:chOff x="488471" y="7887359"/>
            <a:chExt cx="8654386" cy="19248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8471" y="7887359"/>
              <a:ext cx="8654386" cy="19248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7601314"/>
            <a:ext cx="6171429" cy="2381811"/>
            <a:chOff x="9142857" y="7601314"/>
            <a:chExt cx="6171429" cy="23818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7601314"/>
              <a:ext cx="6171429" cy="238181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68298" y="7889460"/>
            <a:ext cx="3721437" cy="21116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62054" y="7372988"/>
            <a:ext cx="15104613" cy="2836536"/>
            <a:chOff x="362054" y="7372988"/>
            <a:chExt cx="15104613" cy="28365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054" y="7372988"/>
              <a:ext cx="15104613" cy="2836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75499"/>
            <a:ext cx="6819634" cy="1110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81457" y="3721607"/>
            <a:ext cx="6937947" cy="3525480"/>
            <a:chOff x="10481457" y="3721607"/>
            <a:chExt cx="6937947" cy="35254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1457" y="3721607"/>
              <a:ext cx="6937947" cy="35254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427" y="3025394"/>
            <a:ext cx="17507995" cy="69244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5555" y="1981222"/>
              <a:ext cx="13656789" cy="99616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75499"/>
            <a:ext cx="6819634" cy="1110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427" y="3036661"/>
            <a:ext cx="11887243" cy="3418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5555" y="1981222"/>
              <a:ext cx="13656789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9768374" y="6270166"/>
            <a:ext cx="8300928" cy="3784518"/>
            <a:chOff x="9768374" y="6270166"/>
            <a:chExt cx="8300928" cy="37845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68374" y="6270166"/>
              <a:ext cx="8300928" cy="3784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75499"/>
            <a:ext cx="6819634" cy="11100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427" y="2929851"/>
            <a:ext cx="17264158" cy="74897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7565" y="1981222"/>
              <a:ext cx="11202999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0763531" y="8797091"/>
            <a:ext cx="6783777" cy="1274909"/>
            <a:chOff x="10763531" y="8797091"/>
            <a:chExt cx="6783777" cy="12749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63531" y="8797091"/>
              <a:ext cx="6783777" cy="12749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82979" y="8825128"/>
            <a:ext cx="6950043" cy="1222662"/>
            <a:chOff x="10682979" y="8825128"/>
            <a:chExt cx="6950043" cy="12226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2979" y="8825128"/>
              <a:ext cx="6950043" cy="1222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88813"/>
            <a:ext cx="6438976" cy="1090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904" y="2929851"/>
            <a:ext cx="5930109" cy="10907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4574" y="1981222"/>
              <a:ext cx="12376675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381662" y="3911565"/>
            <a:ext cx="7002147" cy="5992057"/>
            <a:chOff x="381662" y="3911565"/>
            <a:chExt cx="7002147" cy="59920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662" y="3911565"/>
              <a:ext cx="7002147" cy="59920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6114" y="3857888"/>
            <a:ext cx="10775624" cy="63273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88813"/>
            <a:ext cx="6438976" cy="1090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427" y="2929851"/>
            <a:ext cx="12227843" cy="57455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4574" y="1981222"/>
              <a:ext cx="12376675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0455846" y="3702800"/>
            <a:ext cx="7763736" cy="6582914"/>
            <a:chOff x="10455846" y="3702800"/>
            <a:chExt cx="7763736" cy="65829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5846" y="3702800"/>
              <a:ext cx="7763736" cy="6582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9310" y="1441698"/>
            <a:ext cx="6195419" cy="58127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7196" y="4879158"/>
            <a:ext cx="11632531" cy="21165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55765" y="6515641"/>
            <a:ext cx="12410141" cy="15582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619" y="41928"/>
            <a:ext cx="3322876" cy="1650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80" y="988813"/>
            <a:ext cx="6438976" cy="1090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428" y="2929851"/>
            <a:ext cx="12521537" cy="7506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662" y="1832849"/>
            <a:ext cx="14811445" cy="1002768"/>
            <a:chOff x="381662" y="1832849"/>
            <a:chExt cx="14811445" cy="10027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016" y="1846274"/>
              <a:ext cx="11301091" cy="975918"/>
              <a:chOff x="3892016" y="1846274"/>
              <a:chExt cx="11301091" cy="9759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2016" y="1846274"/>
                <a:ext cx="11301091" cy="9759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4574" y="1981222"/>
              <a:ext cx="12376675" cy="99616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81662" y="1832849"/>
              <a:ext cx="3394131" cy="1002768"/>
              <a:chOff x="381662" y="1832849"/>
              <a:chExt cx="3394131" cy="1002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1662" y="1832849"/>
                <a:ext cx="3394131" cy="10027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008" y="1669823"/>
              <a:ext cx="3193515" cy="180594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2051" y="2101750"/>
              <a:ext cx="536148" cy="504507"/>
              <a:chOff x="772051" y="2101750"/>
              <a:chExt cx="536148" cy="50450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2051" y="2101750"/>
                <a:ext cx="536148" cy="504507"/>
                <a:chOff x="772051" y="2101750"/>
                <a:chExt cx="536148" cy="5045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2051" y="2101750"/>
                  <a:ext cx="536148" cy="50450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22611" y="2206826"/>
                <a:ext cx="136457" cy="226312"/>
                <a:chOff x="922611" y="2206826"/>
                <a:chExt cx="136457" cy="2263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2611" y="2206826"/>
                  <a:ext cx="136457" cy="22631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0455846" y="3702800"/>
            <a:ext cx="7763736" cy="6582914"/>
            <a:chOff x="10455846" y="3702800"/>
            <a:chExt cx="7763736" cy="65829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5846" y="3702800"/>
              <a:ext cx="7763736" cy="6582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64006" y="234195"/>
            <a:ext cx="21251019" cy="3950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5784" y="3740596"/>
            <a:ext cx="10654146" cy="6246769"/>
            <a:chOff x="3815784" y="3740596"/>
            <a:chExt cx="10654146" cy="6246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5784" y="3740596"/>
              <a:ext cx="10654146" cy="6246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52158" y="6778266"/>
            <a:ext cx="1064032" cy="337288"/>
            <a:chOff x="5652158" y="6778266"/>
            <a:chExt cx="1064032" cy="3372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2158" y="6778266"/>
              <a:ext cx="1064032" cy="337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76788" y="154437"/>
            <a:ext cx="132138" cy="14956598"/>
            <a:chOff x="9076788" y="154437"/>
            <a:chExt cx="132138" cy="14956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076788" y="154437"/>
              <a:ext cx="132138" cy="14956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7443" y="5476190"/>
            <a:ext cx="3276190" cy="3276190"/>
            <a:chOff x="6207443" y="5476190"/>
            <a:chExt cx="3276190" cy="32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7443" y="5476190"/>
              <a:ext cx="3276190" cy="32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02081" y="5476190"/>
            <a:ext cx="3276190" cy="3276190"/>
            <a:chOff x="8802081" y="5476190"/>
            <a:chExt cx="3276190" cy="32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2081" y="5476190"/>
              <a:ext cx="3276190" cy="32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3250" y="6540698"/>
            <a:ext cx="2563275" cy="14727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1383" y="3911535"/>
            <a:ext cx="3856659" cy="35298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1859" y="8146577"/>
            <a:ext cx="1968536" cy="6389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8847" y="3716551"/>
            <a:ext cx="1142123" cy="10061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8847" y="7964241"/>
            <a:ext cx="1142123" cy="10156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5755" y="6540698"/>
            <a:ext cx="2377246" cy="14727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6671" y="675567"/>
            <a:ext cx="3389552" cy="1657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9524" y="-947271"/>
            <a:ext cx="3492327" cy="3248409"/>
            <a:chOff x="11809524" y="-947271"/>
            <a:chExt cx="3492327" cy="3248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524" y="-947271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4558" y="2224947"/>
            <a:ext cx="7819075" cy="1060214"/>
            <a:chOff x="1664558" y="2224947"/>
            <a:chExt cx="7819075" cy="10602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4558" y="2224947"/>
              <a:ext cx="7819075" cy="10602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33431" y="824783"/>
            <a:ext cx="8466067" cy="11778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34055" y="3716551"/>
            <a:ext cx="2020323" cy="10061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34055" y="7964241"/>
            <a:ext cx="2020323" cy="10156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53668" y="3779554"/>
            <a:ext cx="6321888" cy="35298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8849" y="8146573"/>
            <a:ext cx="2007421" cy="6389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673353" y="7775328"/>
            <a:ext cx="3337247" cy="2946436"/>
            <a:chOff x="-673353" y="7775328"/>
            <a:chExt cx="3337247" cy="294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673353" y="7775328"/>
              <a:ext cx="3337247" cy="2946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880" y="2653519"/>
            <a:ext cx="8532977" cy="5594614"/>
            <a:chOff x="609880" y="2653519"/>
            <a:chExt cx="8532977" cy="55946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880" y="2653519"/>
              <a:ext cx="8532977" cy="5594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4362" y="2405900"/>
            <a:ext cx="8585507" cy="5708900"/>
            <a:chOff x="9434362" y="2405900"/>
            <a:chExt cx="8585507" cy="5708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4362" y="2405900"/>
              <a:ext cx="8585507" cy="5708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671" y="675567"/>
            <a:ext cx="10666514" cy="16574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69310" y="1441698"/>
            <a:ext cx="6214486" cy="58127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1416" y="4879158"/>
            <a:ext cx="9674976" cy="21162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8574" y="6513784"/>
            <a:ext cx="6566427" cy="15483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482" y="2323559"/>
            <a:ext cx="2657208" cy="3065956"/>
            <a:chOff x="657482" y="2323559"/>
            <a:chExt cx="2657208" cy="30659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97438" y="2610208"/>
              <a:ext cx="612927" cy="612927"/>
              <a:chOff x="1597438" y="2610208"/>
              <a:chExt cx="612927" cy="6129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97438" y="2610208"/>
                <a:ext cx="612927" cy="61292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379448" y="2419989"/>
              <a:ext cx="496682" cy="496682"/>
              <a:chOff x="2379448" y="2419989"/>
              <a:chExt cx="496682" cy="49668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79448" y="2419989"/>
                <a:ext cx="496682" cy="49668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29362" y="2895536"/>
              <a:ext cx="285328" cy="285328"/>
              <a:chOff x="3029362" y="2895536"/>
              <a:chExt cx="285328" cy="2853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29362" y="2895536"/>
                <a:ext cx="285328" cy="2853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7393" y="2330164"/>
              <a:ext cx="280044" cy="280044"/>
              <a:chOff x="1317393" y="2330164"/>
              <a:chExt cx="280044" cy="2800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7393" y="2330164"/>
                <a:ext cx="280044" cy="2800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7244" y="2724077"/>
              <a:ext cx="343184" cy="343184"/>
              <a:chOff x="1077244" y="2724077"/>
              <a:chExt cx="343184" cy="3431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7244" y="2724077"/>
                <a:ext cx="343184" cy="3431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7482" y="2916671"/>
              <a:ext cx="241917" cy="241917"/>
              <a:chOff x="657482" y="2916671"/>
              <a:chExt cx="241917" cy="2419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7482" y="2916671"/>
                <a:ext cx="241917" cy="241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13934" y="2323559"/>
              <a:ext cx="192861" cy="192861"/>
              <a:chOff x="2113934" y="2323559"/>
              <a:chExt cx="192861" cy="1928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13934" y="2323559"/>
                <a:ext cx="192861" cy="192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5865" y="4668269"/>
              <a:ext cx="517818" cy="517818"/>
              <a:chOff x="1195865" y="4668269"/>
              <a:chExt cx="517818" cy="5178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5865" y="4668269"/>
                <a:ext cx="517818" cy="5178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148280" y="4927178"/>
              <a:ext cx="462337" cy="462337"/>
              <a:chOff x="2148280" y="4927178"/>
              <a:chExt cx="462337" cy="46233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48280" y="4927178"/>
                <a:ext cx="462337" cy="46233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67873" y="4575801"/>
              <a:ext cx="227206" cy="227206"/>
              <a:chOff x="767873" y="4575801"/>
              <a:chExt cx="227206" cy="22720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7873" y="4575801"/>
                <a:ext cx="227206" cy="22720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27789" y="4607505"/>
              <a:ext cx="351376" cy="351376"/>
              <a:chOff x="2627789" y="4607505"/>
              <a:chExt cx="351376" cy="3513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27789" y="4607505"/>
                <a:ext cx="351376" cy="3513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33890" y="4668269"/>
              <a:ext cx="280044" cy="280044"/>
              <a:chOff x="1833890" y="4668269"/>
              <a:chExt cx="280044" cy="2800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33890" y="4668269"/>
                <a:ext cx="280044" cy="2800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029362" y="4668269"/>
              <a:ext cx="192861" cy="192861"/>
              <a:chOff x="3029362" y="4668269"/>
              <a:chExt cx="192861" cy="19286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29362" y="4668269"/>
                <a:ext cx="192861" cy="192861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6260" y="3494810"/>
            <a:ext cx="3005312" cy="110117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625247" y="3630989"/>
            <a:ext cx="720996" cy="587007"/>
            <a:chOff x="3625247" y="3630989"/>
            <a:chExt cx="720996" cy="58700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054260" y="3630989"/>
              <a:ext cx="291983" cy="587007"/>
              <a:chOff x="4054260" y="3630989"/>
              <a:chExt cx="291983" cy="58700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4054260" y="36309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839753" y="3630989"/>
              <a:ext cx="291983" cy="587007"/>
              <a:chOff x="3839753" y="3630989"/>
              <a:chExt cx="291983" cy="58700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3839753" y="36309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625247" y="3630989"/>
              <a:ext cx="291983" cy="587007"/>
              <a:chOff x="3625247" y="3630989"/>
              <a:chExt cx="291983" cy="58700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3625247" y="3630989"/>
                <a:ext cx="291983" cy="58700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6195" y="675567"/>
            <a:ext cx="10708419" cy="165743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820467" y="2723559"/>
            <a:ext cx="12336572" cy="6286393"/>
            <a:chOff x="4820467" y="2723559"/>
            <a:chExt cx="12336572" cy="62863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0467" y="2723559"/>
              <a:ext cx="12336572" cy="6286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0956" y="703214"/>
            <a:ext cx="9889622" cy="2277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2801" y="825602"/>
            <a:ext cx="1704813" cy="1554191"/>
            <a:chOff x="1602801" y="825602"/>
            <a:chExt cx="1704813" cy="15541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801" y="825602"/>
              <a:ext cx="1704813" cy="1554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448546"/>
            <a:ext cx="6171429" cy="6171429"/>
            <a:chOff x="6057143" y="3448546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3448546"/>
              <a:ext cx="6171429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470" y="2542556"/>
            <a:ext cx="14851281" cy="10921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482" y="2323559"/>
            <a:ext cx="2657208" cy="3065956"/>
            <a:chOff x="657482" y="2323559"/>
            <a:chExt cx="2657208" cy="30659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97438" y="2610208"/>
              <a:ext cx="612927" cy="612927"/>
              <a:chOff x="1597438" y="2610208"/>
              <a:chExt cx="612927" cy="6129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97438" y="2610208"/>
                <a:ext cx="612927" cy="61292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379448" y="2419989"/>
              <a:ext cx="496682" cy="496682"/>
              <a:chOff x="2379448" y="2419989"/>
              <a:chExt cx="496682" cy="49668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79448" y="2419989"/>
                <a:ext cx="496682" cy="49668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29362" y="2895536"/>
              <a:ext cx="285328" cy="285328"/>
              <a:chOff x="3029362" y="2895536"/>
              <a:chExt cx="285328" cy="2853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29362" y="2895536"/>
                <a:ext cx="285328" cy="2853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7393" y="2330164"/>
              <a:ext cx="280044" cy="280044"/>
              <a:chOff x="1317393" y="2330164"/>
              <a:chExt cx="280044" cy="2800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7393" y="2330164"/>
                <a:ext cx="280044" cy="2800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7244" y="2724077"/>
              <a:ext cx="343184" cy="343184"/>
              <a:chOff x="1077244" y="2724077"/>
              <a:chExt cx="343184" cy="3431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7244" y="2724077"/>
                <a:ext cx="343184" cy="3431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7482" y="2916671"/>
              <a:ext cx="241917" cy="241917"/>
              <a:chOff x="657482" y="2916671"/>
              <a:chExt cx="241917" cy="2419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7482" y="2916671"/>
                <a:ext cx="241917" cy="241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13934" y="2323559"/>
              <a:ext cx="192861" cy="192861"/>
              <a:chOff x="2113934" y="2323559"/>
              <a:chExt cx="192861" cy="19286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13934" y="2323559"/>
                <a:ext cx="192861" cy="192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5865" y="4668269"/>
              <a:ext cx="517818" cy="517818"/>
              <a:chOff x="1195865" y="4668269"/>
              <a:chExt cx="517818" cy="5178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5865" y="4668269"/>
                <a:ext cx="517818" cy="5178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148280" y="4927178"/>
              <a:ext cx="462337" cy="462337"/>
              <a:chOff x="2148280" y="4927178"/>
              <a:chExt cx="462337" cy="46233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48280" y="4927178"/>
                <a:ext cx="462337" cy="46233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67873" y="4575801"/>
              <a:ext cx="227206" cy="227206"/>
              <a:chOff x="767873" y="4575801"/>
              <a:chExt cx="227206" cy="22720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7873" y="4575801"/>
                <a:ext cx="227206" cy="22720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27789" y="4607505"/>
              <a:ext cx="351376" cy="351376"/>
              <a:chOff x="2627789" y="4607505"/>
              <a:chExt cx="351376" cy="3513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27789" y="4607505"/>
                <a:ext cx="351376" cy="3513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33890" y="4668269"/>
              <a:ext cx="280044" cy="280044"/>
              <a:chOff x="1833890" y="4668269"/>
              <a:chExt cx="280044" cy="2800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33890" y="4668269"/>
                <a:ext cx="280044" cy="2800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029362" y="4668269"/>
              <a:ext cx="192861" cy="192861"/>
              <a:chOff x="3029362" y="4668269"/>
              <a:chExt cx="192861" cy="19286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29362" y="4668269"/>
                <a:ext cx="192861" cy="192861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6260" y="3494810"/>
            <a:ext cx="3005312" cy="110117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625247" y="3630989"/>
            <a:ext cx="720996" cy="587007"/>
            <a:chOff x="3625247" y="3630989"/>
            <a:chExt cx="720996" cy="58700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054260" y="3630989"/>
              <a:ext cx="291983" cy="587007"/>
              <a:chOff x="4054260" y="3630989"/>
              <a:chExt cx="291983" cy="58700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4054260" y="36309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839753" y="3630989"/>
              <a:ext cx="291983" cy="587007"/>
              <a:chOff x="3839753" y="3630989"/>
              <a:chExt cx="291983" cy="58700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3839753" y="36309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625247" y="3630989"/>
              <a:ext cx="291983" cy="587007"/>
              <a:chOff x="3625247" y="3630989"/>
              <a:chExt cx="291983" cy="58700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3625247" y="3630989"/>
                <a:ext cx="291983" cy="58700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6195" y="675567"/>
            <a:ext cx="10708419" cy="165743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820467" y="2723559"/>
            <a:ext cx="12336572" cy="6286393"/>
            <a:chOff x="4820467" y="2723559"/>
            <a:chExt cx="12336572" cy="62863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0467" y="2723559"/>
              <a:ext cx="12336572" cy="62863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820467" y="2323559"/>
            <a:ext cx="3961892" cy="3428911"/>
            <a:chOff x="4820467" y="2323559"/>
            <a:chExt cx="3961892" cy="342891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20467" y="2323559"/>
              <a:ext cx="3961892" cy="34289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85745" y="2761654"/>
            <a:ext cx="6171429" cy="3766600"/>
            <a:chOff x="3985745" y="2761654"/>
            <a:chExt cx="6171429" cy="376660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85745" y="2761654"/>
              <a:ext cx="6171429" cy="37666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285231" y="1997576"/>
            <a:ext cx="4233847" cy="2224459"/>
            <a:chOff x="6285231" y="1997576"/>
            <a:chExt cx="4233847" cy="222445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85231" y="1997576"/>
              <a:ext cx="4233847" cy="222445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425386" y="2791297"/>
            <a:ext cx="3029863" cy="1176612"/>
            <a:chOff x="4425386" y="2791297"/>
            <a:chExt cx="3029863" cy="117661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600000">
              <a:off x="4425386" y="2791297"/>
              <a:ext cx="3029863" cy="117661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0070" y="5814164"/>
            <a:ext cx="3281293" cy="376972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0956" y="703214"/>
            <a:ext cx="10298755" cy="2277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3448546"/>
            <a:ext cx="6171429" cy="6171429"/>
            <a:chOff x="6057143" y="3448546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3448546"/>
              <a:ext cx="6171429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4470" y="2542556"/>
            <a:ext cx="14851281" cy="10921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801" y="825602"/>
            <a:ext cx="1704813" cy="1554191"/>
            <a:chOff x="1602801" y="825602"/>
            <a:chExt cx="1704813" cy="15541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2801" y="825602"/>
              <a:ext cx="1704813" cy="1554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195" y="675567"/>
            <a:ext cx="10708419" cy="16574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2298" y="2226190"/>
            <a:ext cx="13401118" cy="75381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82157" y="4225550"/>
            <a:ext cx="4447593" cy="4447593"/>
            <a:chOff x="12182157" y="4225550"/>
            <a:chExt cx="4447593" cy="4447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82157" y="4225550"/>
              <a:ext cx="4447593" cy="4447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624" y="1334281"/>
            <a:ext cx="4572694" cy="16527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222" y="1503544"/>
            <a:ext cx="11558095" cy="1280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36361" y="3393652"/>
            <a:ext cx="5612991" cy="5612991"/>
            <a:chOff x="6336361" y="3393652"/>
            <a:chExt cx="5612991" cy="56129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6361" y="339365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67" y="4225550"/>
            <a:ext cx="4447593" cy="4447593"/>
            <a:chOff x="1666667" y="4225550"/>
            <a:chExt cx="4447593" cy="4447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6667" y="4225550"/>
              <a:ext cx="4447593" cy="44475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2495" y="4771157"/>
            <a:ext cx="3356739" cy="11501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4087" y="4287424"/>
            <a:ext cx="5020785" cy="1317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1630" y="5828726"/>
            <a:ext cx="6547326" cy="23582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8499" y="4672757"/>
            <a:ext cx="3015034" cy="12644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55202" y="5631716"/>
            <a:ext cx="6729373" cy="27108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11926" y="5296992"/>
            <a:ext cx="6847640" cy="341598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195" y="673709"/>
            <a:ext cx="9420029" cy="16641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2298" y="2226190"/>
            <a:ext cx="13401118" cy="753812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9527" y="6515641"/>
            <a:ext cx="2815598" cy="1476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459" y="1441698"/>
            <a:ext cx="4635190" cy="58127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482" y="4879158"/>
            <a:ext cx="10101204" cy="2116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195" y="683814"/>
            <a:ext cx="8419514" cy="1650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5238" y="1758714"/>
            <a:ext cx="11891388" cy="1688803"/>
            <a:chOff x="1695238" y="1758714"/>
            <a:chExt cx="11891388" cy="16888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56480" y="2100572"/>
              <a:ext cx="1902023" cy="316881"/>
              <a:chOff x="2756480" y="2100572"/>
              <a:chExt cx="1902023" cy="3168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56480" y="2100572"/>
                <a:ext cx="1902023" cy="31688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40" y="-57955"/>
              <a:ext cx="7624592" cy="80277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9612" y="1221142"/>
              <a:ext cx="12078032" cy="487959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2041" y="1280288"/>
              <a:ext cx="4788571" cy="28646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5238" y="4663752"/>
            <a:ext cx="6459473" cy="2191378"/>
            <a:chOff x="1695238" y="4663752"/>
            <a:chExt cx="6459473" cy="2191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5238" y="4663752"/>
              <a:ext cx="6459473" cy="21913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85219" y="3913609"/>
            <a:ext cx="4095467" cy="12073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66010" y="2674209"/>
            <a:ext cx="8812342" cy="12073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33080" y="3428469"/>
            <a:ext cx="6459473" cy="2191378"/>
            <a:chOff x="10033080" y="3428469"/>
            <a:chExt cx="6459473" cy="21913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3080" y="3428469"/>
              <a:ext cx="6459473" cy="21913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33080" y="7318294"/>
            <a:ext cx="6459473" cy="2191378"/>
            <a:chOff x="10033080" y="7318294"/>
            <a:chExt cx="6459473" cy="21913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3080" y="7318294"/>
              <a:ext cx="6459473" cy="219137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36679" y="4048207"/>
            <a:ext cx="4812356" cy="54614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66010" y="8269861"/>
            <a:ext cx="8812342" cy="12073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23314" y="4890482"/>
            <a:ext cx="2458669" cy="6571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00523" y="3652975"/>
            <a:ext cx="5539554" cy="65712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00523" y="9276344"/>
            <a:ext cx="5539554" cy="65712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195" y="683814"/>
            <a:ext cx="8419514" cy="1650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5238" y="1758714"/>
            <a:ext cx="11891389" cy="1688803"/>
            <a:chOff x="1695238" y="1758714"/>
            <a:chExt cx="11891389" cy="16888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56480" y="2100572"/>
              <a:ext cx="1902023" cy="316881"/>
              <a:chOff x="2756480" y="2100572"/>
              <a:chExt cx="1902023" cy="3168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56480" y="2100572"/>
                <a:ext cx="1902023" cy="31688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40" y="-57955"/>
              <a:ext cx="7624592" cy="80277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9613" y="1223822"/>
              <a:ext cx="11466788" cy="48858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056" y="1265047"/>
              <a:ext cx="4770715" cy="29067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76190" y="3929439"/>
            <a:ext cx="10351896" cy="57083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57145" y="4243727"/>
            <a:ext cx="2371373" cy="6571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57145" y="5257145"/>
            <a:ext cx="2214821" cy="657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7145" y="6355029"/>
            <a:ext cx="2214821" cy="657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57145" y="7423202"/>
            <a:ext cx="2214821" cy="6571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57145" y="8429010"/>
            <a:ext cx="2214821" cy="65712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195" y="675567"/>
            <a:ext cx="8419552" cy="1657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5238" y="1758714"/>
            <a:ext cx="11891389" cy="1688803"/>
            <a:chOff x="1695238" y="1758714"/>
            <a:chExt cx="11891389" cy="16888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56480" y="2100572"/>
              <a:ext cx="1902023" cy="316881"/>
              <a:chOff x="2756480" y="2100572"/>
              <a:chExt cx="1902023" cy="3168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56480" y="2100572"/>
                <a:ext cx="1902023" cy="31688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40" y="-57955"/>
              <a:ext cx="7624592" cy="80277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9613" y="1223822"/>
              <a:ext cx="11466788" cy="48858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056" y="1265047"/>
              <a:ext cx="4770715" cy="29067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76190" y="3929439"/>
            <a:ext cx="10351896" cy="57083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57145" y="4243727"/>
            <a:ext cx="2371373" cy="6571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57145" y="5257145"/>
            <a:ext cx="2214821" cy="6571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7145" y="6355029"/>
            <a:ext cx="2214821" cy="6571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57145" y="7423202"/>
            <a:ext cx="2214821" cy="6571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57145" y="8429010"/>
            <a:ext cx="2214821" cy="657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57143" y="3938963"/>
            <a:ext cx="3280710" cy="2112466"/>
            <a:chOff x="3057143" y="3938963"/>
            <a:chExt cx="3280710" cy="21124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7143" y="3938963"/>
              <a:ext cx="3280710" cy="2112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6754" y="7323550"/>
            <a:ext cx="125966" cy="1181313"/>
            <a:chOff x="11276754" y="7323550"/>
            <a:chExt cx="125966" cy="1181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276754" y="7323550"/>
              <a:ext cx="125966" cy="11813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4277" y="7472654"/>
            <a:ext cx="125966" cy="1181313"/>
            <a:chOff x="5024277" y="7472654"/>
            <a:chExt cx="125966" cy="11813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024277" y="7472654"/>
              <a:ext cx="125966" cy="11813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73378" y="3044766"/>
            <a:ext cx="125966" cy="1024406"/>
            <a:chOff x="13573378" y="3044766"/>
            <a:chExt cx="125966" cy="10244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73378" y="3044766"/>
              <a:ext cx="125966" cy="1024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8462" y="2701194"/>
            <a:ext cx="125966" cy="973962"/>
            <a:chOff x="8288462" y="2701194"/>
            <a:chExt cx="125966" cy="973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8462" y="2701194"/>
              <a:ext cx="125966" cy="973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9454" y="4460668"/>
            <a:ext cx="2655782" cy="2655782"/>
            <a:chOff x="1379454" y="4460668"/>
            <a:chExt cx="2655782" cy="26557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454" y="4460668"/>
              <a:ext cx="2655782" cy="26557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7914" y="3682107"/>
            <a:ext cx="4331538" cy="4331538"/>
            <a:chOff x="6177914" y="3682107"/>
            <a:chExt cx="4331538" cy="43315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7914" y="3682107"/>
              <a:ext cx="4331538" cy="43315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37100" y="5228589"/>
            <a:ext cx="3080455" cy="3080455"/>
            <a:chOff x="3537100" y="5228589"/>
            <a:chExt cx="3080455" cy="30804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7100" y="5228589"/>
              <a:ext cx="3080455" cy="30804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39705" y="6677563"/>
            <a:ext cx="2443054" cy="7004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67421" y="6205957"/>
            <a:ext cx="1944985" cy="7477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40522" y="4101819"/>
            <a:ext cx="3241345" cy="3241345"/>
            <a:chOff x="12040522" y="4101819"/>
            <a:chExt cx="3241345" cy="32413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40522" y="4101819"/>
              <a:ext cx="3241345" cy="32413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67896" y="5631053"/>
            <a:ext cx="2543681" cy="2543681"/>
            <a:chOff x="10067896" y="5631053"/>
            <a:chExt cx="2543681" cy="25436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7896" y="5631053"/>
              <a:ext cx="2543681" cy="254368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25759" y="5639038"/>
            <a:ext cx="1838835" cy="7375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8458" y="5272037"/>
            <a:ext cx="2021176" cy="74776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37666" y="3053912"/>
            <a:ext cx="1867338" cy="7192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85296" y="3519818"/>
            <a:ext cx="1306205" cy="5862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13541" y="2466841"/>
            <a:ext cx="1709804" cy="71922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51646" y="2921919"/>
            <a:ext cx="2471043" cy="9330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897352" y="2813460"/>
            <a:ext cx="1867328" cy="7192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35408" y="3268538"/>
            <a:ext cx="3607852" cy="9330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13090" y="8306702"/>
            <a:ext cx="1867328" cy="7192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51195" y="8762589"/>
            <a:ext cx="4055509" cy="97550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563946" y="8185686"/>
            <a:ext cx="1867328" cy="71922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02102" y="8641583"/>
            <a:ext cx="4006786" cy="97550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87166" y="5697305"/>
            <a:ext cx="3049168" cy="70047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341129" y="5205969"/>
            <a:ext cx="1906890" cy="74776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262386" y="6858543"/>
            <a:ext cx="2297178" cy="70047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329421" y="6398694"/>
            <a:ext cx="1906890" cy="74776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40222" y="5583846"/>
            <a:ext cx="2456302" cy="70047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616522" y="5099210"/>
            <a:ext cx="1944985" cy="7477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43853" y="3330921"/>
            <a:ext cx="120774" cy="1132627"/>
            <a:chOff x="2643853" y="3330921"/>
            <a:chExt cx="120774" cy="113262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43853" y="3330921"/>
              <a:ext cx="120774" cy="113262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57148" y="675567"/>
            <a:ext cx="4505267" cy="16574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179915" y="6558023"/>
            <a:ext cx="1250329" cy="1250329"/>
            <a:chOff x="6179915" y="6558023"/>
            <a:chExt cx="1250329" cy="12503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09158" y="5987265"/>
              <a:ext cx="2500658" cy="2500658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79915" y="6558023"/>
              <a:ext cx="1250329" cy="12503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16519" y="7183187"/>
            <a:ext cx="1152668" cy="1152668"/>
            <a:chOff x="7116519" y="7183187"/>
            <a:chExt cx="1152668" cy="115266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90342" y="6657011"/>
              <a:ext cx="2305336" cy="2305336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116519" y="7183187"/>
              <a:ext cx="1152668" cy="11526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73471" y="5092063"/>
            <a:ext cx="1118756" cy="1118756"/>
            <a:chOff x="11373471" y="5092063"/>
            <a:chExt cx="1118756" cy="111875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862775" y="4581367"/>
              <a:ext cx="2237511" cy="2237511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73471" y="5092063"/>
              <a:ext cx="1118756" cy="111875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674690" y="1703814"/>
            <a:ext cx="3069718" cy="49284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195" y="675567"/>
            <a:ext cx="8313229" cy="1657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3359" y="2087090"/>
            <a:ext cx="14398996" cy="7840529"/>
            <a:chOff x="1943359" y="2087090"/>
            <a:chExt cx="14398996" cy="78405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3359" y="2087090"/>
              <a:ext cx="14398996" cy="7840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9979" y="2393124"/>
            <a:ext cx="9513106" cy="1438164"/>
            <a:chOff x="2389979" y="2393124"/>
            <a:chExt cx="9513106" cy="1438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9126" y="2747898"/>
              <a:ext cx="8460682" cy="87118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389979" y="2583691"/>
              <a:ext cx="1008511" cy="1008511"/>
              <a:chOff x="2389979" y="2583691"/>
              <a:chExt cx="1008511" cy="100851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389979" y="2583691"/>
                <a:ext cx="1008511" cy="1008511"/>
                <a:chOff x="2389979" y="2583691"/>
                <a:chExt cx="1008511" cy="100851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389979" y="2583691"/>
                  <a:ext cx="1008511" cy="100851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635024" y="2800821"/>
                <a:ext cx="521594" cy="523246"/>
                <a:chOff x="2635024" y="2800821"/>
                <a:chExt cx="521594" cy="52324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635024" y="2800821"/>
                  <a:ext cx="521594" cy="5232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3673" y="3378187"/>
              <a:ext cx="724190" cy="69439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879715" y="3479046"/>
              <a:ext cx="309681" cy="262516"/>
              <a:chOff x="3879715" y="3479046"/>
              <a:chExt cx="309681" cy="2625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79715" y="3479046"/>
                <a:ext cx="309681" cy="26251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209591" y="3511862"/>
              <a:ext cx="309681" cy="262516"/>
              <a:chOff x="5209591" y="3511862"/>
              <a:chExt cx="309681" cy="26251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5209591" y="3511862"/>
                <a:ext cx="309681" cy="26251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1282" y="2304694"/>
              <a:ext cx="1044121" cy="76344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0192" y="2364698"/>
              <a:ext cx="1849532" cy="65438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8651" y="8545413"/>
            <a:ext cx="3119730" cy="8704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89979" y="8357627"/>
            <a:ext cx="1008511" cy="1008511"/>
            <a:chOff x="2389979" y="8357627"/>
            <a:chExt cx="1008511" cy="100851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389979" y="8357627"/>
              <a:ext cx="1008511" cy="1008511"/>
              <a:chOff x="2389979" y="8357627"/>
              <a:chExt cx="1008511" cy="100851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389979" y="8357627"/>
                <a:ext cx="1008511" cy="100851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35024" y="8574757"/>
              <a:ext cx="521594" cy="523246"/>
              <a:chOff x="2635024" y="8574757"/>
              <a:chExt cx="521594" cy="52324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635024" y="8574757"/>
                <a:ext cx="521594" cy="523246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23673" y="9152123"/>
            <a:ext cx="827266" cy="6943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879715" y="9252981"/>
            <a:ext cx="309681" cy="262516"/>
            <a:chOff x="3879715" y="9252981"/>
            <a:chExt cx="309681" cy="2625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79715" y="9252981"/>
              <a:ext cx="309681" cy="2625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09591" y="9285798"/>
            <a:ext cx="309681" cy="262516"/>
            <a:chOff x="5209591" y="9285798"/>
            <a:chExt cx="309681" cy="26251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5209591" y="9285798"/>
              <a:ext cx="309681" cy="26251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91284" y="8078627"/>
            <a:ext cx="1098931" cy="76344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90669" y="8120945"/>
            <a:ext cx="2387009" cy="65943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389979" y="5982352"/>
            <a:ext cx="9513108" cy="1876259"/>
            <a:chOff x="2389979" y="5982352"/>
            <a:chExt cx="9513108" cy="18762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78651" y="6360708"/>
              <a:ext cx="7649016" cy="1302207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389979" y="6172917"/>
              <a:ext cx="1008511" cy="1008511"/>
              <a:chOff x="2389979" y="6172917"/>
              <a:chExt cx="1008511" cy="1008511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2389979" y="6172917"/>
                <a:ext cx="1008511" cy="1008511"/>
                <a:chOff x="2389979" y="6172917"/>
                <a:chExt cx="1008511" cy="1008511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2389979" y="6172917"/>
                  <a:ext cx="1008511" cy="100851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2635024" y="6390047"/>
                <a:ext cx="521594" cy="523246"/>
                <a:chOff x="2635024" y="6390047"/>
                <a:chExt cx="521594" cy="523246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2635024" y="6390047"/>
                  <a:ext cx="521594" cy="5232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23673" y="7405511"/>
              <a:ext cx="753447" cy="694395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3879715" y="7506367"/>
              <a:ext cx="309681" cy="262516"/>
              <a:chOff x="3879715" y="7506367"/>
              <a:chExt cx="309681" cy="26251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879715" y="7506367"/>
                <a:ext cx="309681" cy="26251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209591" y="7539183"/>
              <a:ext cx="309681" cy="262516"/>
              <a:chOff x="5209591" y="7539183"/>
              <a:chExt cx="309681" cy="26251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5209591" y="7539183"/>
                <a:ext cx="309681" cy="262516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91284" y="5893922"/>
              <a:ext cx="1095787" cy="763244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90669" y="5926079"/>
              <a:ext cx="2444151" cy="68133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389979" y="4203390"/>
            <a:ext cx="9513108" cy="1438164"/>
            <a:chOff x="2389979" y="4203390"/>
            <a:chExt cx="9513108" cy="143816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78651" y="4581746"/>
              <a:ext cx="7076397" cy="870463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2389979" y="4393953"/>
              <a:ext cx="1008511" cy="1008511"/>
              <a:chOff x="2389979" y="4393953"/>
              <a:chExt cx="1008511" cy="1008511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2389979" y="4393953"/>
                <a:ext cx="1008511" cy="1008511"/>
                <a:chOff x="2389979" y="4393953"/>
                <a:chExt cx="1008511" cy="1008511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2389979" y="4393953"/>
                  <a:ext cx="1008511" cy="1008511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2635024" y="4611083"/>
                <a:ext cx="521594" cy="523246"/>
                <a:chOff x="2635024" y="4611083"/>
                <a:chExt cx="521594" cy="523246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2635024" y="4611083"/>
                  <a:ext cx="521594" cy="5232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23673" y="5188454"/>
              <a:ext cx="752247" cy="694395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3879715" y="5289308"/>
              <a:ext cx="309681" cy="262516"/>
              <a:chOff x="3879715" y="5289308"/>
              <a:chExt cx="309681" cy="26251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879715" y="5289308"/>
                <a:ext cx="309681" cy="26251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5209591" y="5322124"/>
              <a:ext cx="309681" cy="262516"/>
              <a:chOff x="5209591" y="5322124"/>
              <a:chExt cx="309681" cy="262516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10800000">
                <a:off x="5209591" y="5322124"/>
                <a:ext cx="309681" cy="262516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91284" y="4114960"/>
              <a:ext cx="1087416" cy="763445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90669" y="4157279"/>
              <a:ext cx="2477885" cy="659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6671" y="543519"/>
            <a:ext cx="3254657" cy="1802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5563" y="1750472"/>
            <a:ext cx="10876004" cy="37769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54982" y="3907844"/>
            <a:ext cx="13175750" cy="5064012"/>
            <a:chOff x="2554982" y="3907844"/>
            <a:chExt cx="13175750" cy="50640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80997" y="4103920"/>
              <a:ext cx="1332523" cy="2301064"/>
              <a:chOff x="5480997" y="4103920"/>
              <a:chExt cx="1332523" cy="23010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3420000">
                <a:off x="5480997" y="4103920"/>
                <a:ext cx="1332523" cy="230106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29313" y="-374184"/>
              <a:ext cx="30561810" cy="194963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83222" y="8656388"/>
            <a:ext cx="2930743" cy="8214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195" y="673709"/>
            <a:ext cx="8665343" cy="16641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3870" y="1949651"/>
            <a:ext cx="10541871" cy="2859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5238" y="2397688"/>
            <a:ext cx="1256476" cy="1660213"/>
            <a:chOff x="1695238" y="2397688"/>
            <a:chExt cx="1256476" cy="1660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5238" y="2397688"/>
              <a:ext cx="1256476" cy="1660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00446" y="877781"/>
            <a:ext cx="2275756" cy="8944250"/>
            <a:chOff x="14000446" y="877781"/>
            <a:chExt cx="2275756" cy="89442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00446" y="877781"/>
              <a:ext cx="2275756" cy="89442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3870" y="5189223"/>
            <a:ext cx="9602776" cy="28592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95238" y="5637260"/>
            <a:ext cx="1256476" cy="1660213"/>
            <a:chOff x="1695238" y="5637260"/>
            <a:chExt cx="1256476" cy="16602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5238" y="5637260"/>
              <a:ext cx="1256476" cy="1660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77793" y="6855482"/>
            <a:ext cx="2106851" cy="2106851"/>
            <a:chOff x="8477793" y="6855482"/>
            <a:chExt cx="2106851" cy="21068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77793" y="6855482"/>
              <a:ext cx="2106851" cy="2106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330594" cy="191978"/>
            <a:chOff x="-159165" y="2132538"/>
            <a:chExt cx="6330594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330594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098" y="642405"/>
            <a:ext cx="11296729" cy="10609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95948" y="1447805"/>
            <a:ext cx="6758239" cy="1006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9912" y="8519582"/>
            <a:ext cx="5446810" cy="8892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89436" y="8087645"/>
            <a:ext cx="8801619" cy="7795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057714" cy="6171429"/>
            <a:chOff x="0" y="0"/>
            <a:chExt cx="405771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57714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98951" y="-22409"/>
            <a:ext cx="6509172" cy="4880726"/>
            <a:chOff x="11798951" y="-22409"/>
            <a:chExt cx="6509172" cy="48807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8951" y="-22409"/>
              <a:ext cx="6509172" cy="4880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171429"/>
            <a:ext cx="4109308" cy="4114286"/>
            <a:chOff x="0" y="6171429"/>
            <a:chExt cx="4109308" cy="4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71429"/>
              <a:ext cx="4109308" cy="4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57714" y="5618447"/>
            <a:ext cx="6223022" cy="4667267"/>
            <a:chOff x="4057714" y="5618447"/>
            <a:chExt cx="6223022" cy="46672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7714" y="5618447"/>
              <a:ext cx="6223022" cy="4667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51552" y="-44818"/>
            <a:ext cx="7747399" cy="5810549"/>
            <a:chOff x="4051552" y="-44818"/>
            <a:chExt cx="7747399" cy="58105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1552" y="-44818"/>
              <a:ext cx="7747399" cy="5810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43143" y="4114286"/>
            <a:ext cx="4142571" cy="6171429"/>
            <a:chOff x="14143143" y="4114286"/>
            <a:chExt cx="4142571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43143" y="4114286"/>
              <a:ext cx="414257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32154" y="6668908"/>
            <a:ext cx="4310989" cy="3616807"/>
            <a:chOff x="9832154" y="6668908"/>
            <a:chExt cx="4310989" cy="36168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2154" y="6668908"/>
              <a:ext cx="4310989" cy="36168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33440" y="4121076"/>
            <a:ext cx="5628751" cy="3166172"/>
            <a:chOff x="8533440" y="4121076"/>
            <a:chExt cx="5628751" cy="3166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3440" y="4121076"/>
              <a:ext cx="5628751" cy="3166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5735" y="4537930"/>
            <a:ext cx="4979517" cy="2704500"/>
            <a:chOff x="2945735" y="4537930"/>
            <a:chExt cx="4979517" cy="27045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5735" y="4537930"/>
              <a:ext cx="4979517" cy="27045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28857" y="-159088"/>
            <a:ext cx="3767524" cy="2824975"/>
            <a:chOff x="2028857" y="-159088"/>
            <a:chExt cx="3767524" cy="28249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8857" y="-159088"/>
              <a:ext cx="3767524" cy="28249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-620878"/>
            <a:ext cx="3752990" cy="2814742"/>
            <a:chOff x="9142857" y="-620878"/>
            <a:chExt cx="3752990" cy="28147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-620878"/>
              <a:ext cx="3752990" cy="2814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531" y="5911440"/>
            <a:ext cx="3472558" cy="3438874"/>
            <a:chOff x="7377531" y="5911440"/>
            <a:chExt cx="3472558" cy="343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531" y="5911440"/>
              <a:ext cx="3472558" cy="34388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77670" y="-672639"/>
            <a:ext cx="11793952" cy="11793952"/>
            <a:chOff x="-3777670" y="-672639"/>
            <a:chExt cx="11793952" cy="11793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410746" y="-7045702"/>
              <a:ext cx="23587903" cy="23587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77670" y="-672639"/>
              <a:ext cx="11793952" cy="11793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6360" y="1671588"/>
            <a:ext cx="1432688" cy="191978"/>
            <a:chOff x="16986360" y="1671588"/>
            <a:chExt cx="1432688" cy="191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1671588"/>
              <a:ext cx="1432688" cy="1919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9747" y="-422476"/>
            <a:ext cx="12941936" cy="51636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6776" y="2974814"/>
            <a:ext cx="5667754" cy="16891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31583" y="3451983"/>
            <a:ext cx="3513666" cy="9248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3450" y="4226097"/>
            <a:ext cx="10605630" cy="54807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531" y="5911440"/>
            <a:ext cx="3472558" cy="3438874"/>
            <a:chOff x="7377531" y="5911440"/>
            <a:chExt cx="3472558" cy="343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531" y="5911440"/>
              <a:ext cx="3472558" cy="34388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77670" y="-672639"/>
            <a:ext cx="11793952" cy="11793952"/>
            <a:chOff x="-3777670" y="-672639"/>
            <a:chExt cx="11793952" cy="11793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410746" y="-7045702"/>
              <a:ext cx="23587903" cy="23587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77670" y="-672639"/>
              <a:ext cx="11793952" cy="11793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6360" y="1671588"/>
            <a:ext cx="1432688" cy="191978"/>
            <a:chOff x="16986360" y="1671588"/>
            <a:chExt cx="1432688" cy="191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1671588"/>
              <a:ext cx="1432688" cy="1919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9747" y="-422476"/>
            <a:ext cx="12941936" cy="51636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6128" y="2957233"/>
            <a:ext cx="5704935" cy="17418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01336" y="3451983"/>
            <a:ext cx="4015942" cy="9235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9552" y="4966488"/>
            <a:ext cx="10615002" cy="46742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531" y="5911440"/>
            <a:ext cx="3472558" cy="3438874"/>
            <a:chOff x="7377531" y="5911440"/>
            <a:chExt cx="3472558" cy="343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531" y="5911440"/>
              <a:ext cx="3472558" cy="34388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77670" y="-672639"/>
            <a:ext cx="11793952" cy="11793952"/>
            <a:chOff x="-3777670" y="-672639"/>
            <a:chExt cx="11793952" cy="11793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410746" y="-7045702"/>
              <a:ext cx="23587903" cy="23587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77670" y="-672639"/>
              <a:ext cx="11793952" cy="11793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6360" y="1671588"/>
            <a:ext cx="1432688" cy="191978"/>
            <a:chOff x="16986360" y="1671588"/>
            <a:chExt cx="1432688" cy="191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1671588"/>
              <a:ext cx="1432688" cy="1919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9747" y="-422476"/>
            <a:ext cx="12941936" cy="51636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0414" y="2966757"/>
            <a:ext cx="5666839" cy="17132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0145" y="3438117"/>
            <a:ext cx="3330237" cy="9402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3448" y="6243413"/>
            <a:ext cx="10605830" cy="29212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3353" y="8146757"/>
            <a:ext cx="3337247" cy="2946436"/>
            <a:chOff x="-673353" y="8146757"/>
            <a:chExt cx="3337247" cy="29464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3353" y="8146757"/>
              <a:ext cx="3337247" cy="29464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386" y="683814"/>
            <a:ext cx="9440609" cy="1650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3448546"/>
            <a:ext cx="6171429" cy="6171429"/>
            <a:chOff x="6057143" y="3448546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3448546"/>
              <a:ext cx="6171429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803" y="1936156"/>
            <a:ext cx="16157168" cy="1727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801" y="577983"/>
            <a:ext cx="1704813" cy="1554191"/>
            <a:chOff x="1602801" y="577983"/>
            <a:chExt cx="1704813" cy="15541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2801" y="577983"/>
              <a:ext cx="1704813" cy="1554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2023-08-21T03:23:44Z</dcterms:created>
  <dcterms:modified xsi:type="dcterms:W3CDTF">2023-08-21T03:23:44Z</dcterms:modified>
</cp:coreProperties>
</file>